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63" r:id="rId2"/>
    <p:sldId id="264" r:id="rId3"/>
  </p:sldIdLst>
  <p:sldSz cx="49377600" cy="329184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" d="100"/>
          <a:sy n="13" d="100"/>
        </p:scale>
        <p:origin x="1239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9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03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777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970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67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98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13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63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74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48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912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759604-EFD2-4C79-BE13-E71CA39EA512}" type="datetimeFigureOut">
              <a:rPr lang="en-US" smtClean="0"/>
              <a:t>8/15/2023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2AAB8-2D76-4A75-933C-7B53EF4BE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700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openxmlformats.org/officeDocument/2006/relationships/image" Target="../media/image6.png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E5B9F4-C828-452F-C751-5F9AF64C2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78"/>
            <a:ext cx="49377600" cy="233209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104C451-B23D-3708-A7DB-CDA181369D79}"/>
              </a:ext>
            </a:extLst>
          </p:cNvPr>
          <p:cNvSpPr/>
          <p:nvPr/>
        </p:nvSpPr>
        <p:spPr>
          <a:xfrm>
            <a:off x="0" y="32100323"/>
            <a:ext cx="49377600" cy="8180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61000">
                <a:srgbClr val="FF8C52"/>
              </a:gs>
              <a:gs pos="40260">
                <a:srgbClr val="FF8C52"/>
              </a:gs>
              <a:gs pos="72000">
                <a:srgbClr val="FF8C52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rgbClr val="FF8C5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57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88CD58-A345-2D82-B535-B54DF3C15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3324">
            <a:off x="32582324" y="15528211"/>
            <a:ext cx="1996478" cy="18874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9D2F46-F1EF-CC37-1C0E-946BA26EA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5600" y="1408722"/>
            <a:ext cx="19812000" cy="2778442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8F4ED22-01EC-7429-671A-220A0C689694}"/>
              </a:ext>
            </a:extLst>
          </p:cNvPr>
          <p:cNvSpPr txBox="1"/>
          <p:nvPr/>
        </p:nvSpPr>
        <p:spPr>
          <a:xfrm>
            <a:off x="18498498" y="6706320"/>
            <a:ext cx="1232487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Coaching Classes </a:t>
            </a:r>
          </a:p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9073 700094</a:t>
            </a:r>
            <a:endParaRPr lang="en-AU" sz="11500" b="1" cap="small" dirty="0">
              <a:ln w="6600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>
                <a:glow>
                  <a:srgbClr val="C00000">
                    <a:alpha val="40000"/>
                  </a:srgbClr>
                </a:glow>
                <a:outerShdw dist="38100" dir="5400000" sy="-20000" rotWithShape="0">
                  <a:prstClr val="black">
                    <a:alpha val="0"/>
                  </a:prst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71474C8-D56F-A009-1E43-209F024854AC}"/>
              </a:ext>
            </a:extLst>
          </p:cNvPr>
          <p:cNvSpPr txBox="1"/>
          <p:nvPr/>
        </p:nvSpPr>
        <p:spPr>
          <a:xfrm>
            <a:off x="16209949" y="10103976"/>
            <a:ext cx="169019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</a:effectLst>
                <a:latin typeface="Oxygen" panose="02000503000000000000" pitchFamily="2" charset="0"/>
              </a:rPr>
              <a:t>N-1/25 </a:t>
            </a:r>
            <a:r>
              <a:rPr lang="en-US" sz="88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Patuli</a:t>
            </a:r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</a:effectLst>
                <a:latin typeface="Oxygen" panose="02000503000000000000" pitchFamily="2" charset="0"/>
              </a:rPr>
              <a:t>, Kol 94, Near Fire Brigade &amp; Krisi Vikas</a:t>
            </a:r>
          </a:p>
        </p:txBody>
      </p:sp>
      <p:pic>
        <p:nvPicPr>
          <p:cNvPr id="40" name="Picture 14" descr="Whatsapp Icon PNGs for Free Download">
            <a:extLst>
              <a:ext uri="{FF2B5EF4-FFF2-40B4-BE49-F238E27FC236}">
                <a16:creationId xmlns:a16="http://schemas.microsoft.com/office/drawing/2014/main" id="{4614A863-72B5-6D79-5611-3F749E580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513" y="8631878"/>
            <a:ext cx="1442778" cy="144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18" descr="Page 2 | Phone Icon Png Images - Free Download on Freepik">
            <a:extLst>
              <a:ext uri="{FF2B5EF4-FFF2-40B4-BE49-F238E27FC236}">
                <a16:creationId xmlns:a16="http://schemas.microsoft.com/office/drawing/2014/main" id="{0AE7602C-AB89-8DF9-830B-C813846C2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9691" y="8629780"/>
            <a:ext cx="1462546" cy="146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8D66B7-B7EF-A10E-ACF6-180961A644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587" y="434867"/>
            <a:ext cx="12282789" cy="596592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8FDE4AC-06D7-40A5-3B56-9AC82D0DC8E9}"/>
              </a:ext>
            </a:extLst>
          </p:cNvPr>
          <p:cNvSpPr txBox="1"/>
          <p:nvPr/>
        </p:nvSpPr>
        <p:spPr>
          <a:xfrm>
            <a:off x="8156426" y="11682140"/>
            <a:ext cx="24955499" cy="109405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Artificial Intelligence – Class III - XII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Professional AI &amp; IT Training &amp; Proj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VIII-XII - All Subjects &amp; Boards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NEET, IIT-JEE (Mains &amp; Advanced)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MBA, BBA, Bcom, CA, CMA, CS, CFA, CLAT, LLB, LLM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Grooming, Ielts, Toefl, Foreign Lang</a:t>
            </a:r>
            <a:endParaRPr lang="en-US" sz="11500" b="1" cap="small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4D77565-AAA9-B258-0578-BEE5022D0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8941">
            <a:off x="32870693" y="15484921"/>
            <a:ext cx="1996478" cy="1887409"/>
          </a:xfrm>
          <a:prstGeom prst="rect">
            <a:avLst/>
          </a:prstGeom>
        </p:spPr>
      </p:pic>
      <p:sp>
        <p:nvSpPr>
          <p:cNvPr id="5" name="32-Point Star 20">
            <a:extLst>
              <a:ext uri="{FF2B5EF4-FFF2-40B4-BE49-F238E27FC236}">
                <a16:creationId xmlns:a16="http://schemas.microsoft.com/office/drawing/2014/main" id="{16F6CBBC-707B-3BD8-1041-A48140839603}"/>
              </a:ext>
            </a:extLst>
          </p:cNvPr>
          <p:cNvSpPr/>
          <p:nvPr/>
        </p:nvSpPr>
        <p:spPr>
          <a:xfrm rot="21243013">
            <a:off x="5657727" y="685258"/>
            <a:ext cx="12421384" cy="10399028"/>
          </a:xfrm>
          <a:prstGeom prst="star32">
            <a:avLst/>
          </a:prstGeom>
          <a:solidFill>
            <a:srgbClr val="FF0000"/>
          </a:solidFill>
          <a:ln w="3175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Upto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240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50%</a:t>
            </a:r>
            <a:r>
              <a:rPr lang="en-US" sz="4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Off</a:t>
            </a:r>
            <a:r>
              <a:rPr lang="en-US" sz="88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r>
              <a:rPr lang="en-US" sz="6600" b="1" cap="small" dirty="0">
                <a:solidFill>
                  <a:schemeClr val="bg1"/>
                </a:solidFill>
                <a:latin typeface="Oxygen" panose="02000503000000000000" pitchFamily="2" charset="0"/>
              </a:rPr>
              <a:t>T&amp;C Apply</a:t>
            </a:r>
            <a:endParaRPr lang="en-US" sz="4000" b="1" cap="small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F648AB-14F2-EB98-7A89-49A39A1EDFD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30000" contras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51" y="7964049"/>
            <a:ext cx="11680012" cy="1811714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BDC0F11-4439-7806-65F4-4BE69CF9D6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511" y="22604781"/>
            <a:ext cx="18143165" cy="43649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192E5A-56A8-3EE5-B89C-81C0A77EEDA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8232" y="27494356"/>
            <a:ext cx="26286032" cy="40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55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E5B9F4-C828-452F-C751-5F9AF64C2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78"/>
            <a:ext cx="49377600" cy="233209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104C451-B23D-3708-A7DB-CDA181369D79}"/>
              </a:ext>
            </a:extLst>
          </p:cNvPr>
          <p:cNvSpPr/>
          <p:nvPr/>
        </p:nvSpPr>
        <p:spPr>
          <a:xfrm>
            <a:off x="0" y="32100323"/>
            <a:ext cx="49377600" cy="81807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61000">
                <a:srgbClr val="FF8C52"/>
              </a:gs>
              <a:gs pos="40260">
                <a:srgbClr val="FF8C52"/>
              </a:gs>
              <a:gs pos="72000">
                <a:srgbClr val="FF8C52"/>
              </a:gs>
              <a:gs pos="100000">
                <a:schemeClr val="accent1">
                  <a:lumMod val="45000"/>
                  <a:lumOff val="55000"/>
                </a:schemeClr>
              </a:gs>
              <a:gs pos="99000">
                <a:srgbClr val="FF8C5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57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88CD58-A345-2D82-B535-B54DF3C15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3324">
            <a:off x="32582324" y="15528211"/>
            <a:ext cx="1996478" cy="18874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9D2F46-F1EF-CC37-1C0E-946BA26EA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65600" y="1408722"/>
            <a:ext cx="19812000" cy="277844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8D66B7-B7EF-A10E-ACF6-180961A644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0587" y="434867"/>
            <a:ext cx="12282789" cy="596592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4D77565-AAA9-B258-0578-BEE5022D0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88941">
            <a:off x="32870693" y="15484921"/>
            <a:ext cx="1996478" cy="1887409"/>
          </a:xfrm>
          <a:prstGeom prst="rect">
            <a:avLst/>
          </a:prstGeom>
        </p:spPr>
      </p:pic>
      <p:sp>
        <p:nvSpPr>
          <p:cNvPr id="5" name="32-Point Star 20">
            <a:extLst>
              <a:ext uri="{FF2B5EF4-FFF2-40B4-BE49-F238E27FC236}">
                <a16:creationId xmlns:a16="http://schemas.microsoft.com/office/drawing/2014/main" id="{16F6CBBC-707B-3BD8-1041-A48140839603}"/>
              </a:ext>
            </a:extLst>
          </p:cNvPr>
          <p:cNvSpPr/>
          <p:nvPr/>
        </p:nvSpPr>
        <p:spPr>
          <a:xfrm rot="21243013">
            <a:off x="5020007" y="716310"/>
            <a:ext cx="12358656" cy="10801174"/>
          </a:xfrm>
          <a:prstGeom prst="star32">
            <a:avLst/>
          </a:prstGeom>
          <a:solidFill>
            <a:srgbClr val="FF0000"/>
          </a:solidFill>
          <a:ln w="3175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Upto</a:t>
            </a:r>
            <a:r>
              <a:rPr lang="en-US" sz="48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 </a:t>
            </a:r>
            <a:r>
              <a:rPr lang="en-US" sz="240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50%</a:t>
            </a:r>
            <a:r>
              <a:rPr lang="en-US" sz="48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 </a:t>
            </a:r>
            <a:r>
              <a:rPr lang="en-US" sz="66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Off</a:t>
            </a:r>
            <a:r>
              <a:rPr lang="en-US" sz="88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 </a:t>
            </a:r>
          </a:p>
          <a:p>
            <a:pPr algn="ctr"/>
            <a:r>
              <a:rPr lang="en-US" sz="66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T&amp;C Apply</a:t>
            </a:r>
            <a:endParaRPr lang="en-US" sz="4000" b="1" cap="small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AB3E5A-5487-5E55-C5AE-08CC1B6A9D36}"/>
              </a:ext>
            </a:extLst>
          </p:cNvPr>
          <p:cNvSpPr txBox="1"/>
          <p:nvPr/>
        </p:nvSpPr>
        <p:spPr>
          <a:xfrm>
            <a:off x="18498498" y="8101984"/>
            <a:ext cx="1232487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Coaching Classes </a:t>
            </a:r>
          </a:p>
          <a:p>
            <a:pPr algn="ctr"/>
            <a:r>
              <a:rPr lang="en-US" sz="115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9073 700094</a:t>
            </a:r>
            <a:endParaRPr lang="en-AU" sz="11500" b="1" cap="small" dirty="0">
              <a:ln w="6600">
                <a:solidFill>
                  <a:srgbClr val="C00000"/>
                </a:solidFill>
                <a:prstDash val="solid"/>
              </a:ln>
              <a:solidFill>
                <a:srgbClr val="C00000"/>
              </a:solidFill>
              <a:effectLst>
                <a:glow>
                  <a:srgbClr val="C00000">
                    <a:alpha val="40000"/>
                  </a:srgbClr>
                </a:glow>
                <a:outerShdw dist="38100" dir="5400000" sy="-20000" rotWithShape="0">
                  <a:prstClr val="black">
                    <a:alpha val="0"/>
                  </a:prst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6C32BE-9318-0AB0-42C3-F61F2FD9F931}"/>
              </a:ext>
            </a:extLst>
          </p:cNvPr>
          <p:cNvSpPr txBox="1"/>
          <p:nvPr/>
        </p:nvSpPr>
        <p:spPr>
          <a:xfrm>
            <a:off x="16209949" y="11499640"/>
            <a:ext cx="1690197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N-1/25 </a:t>
            </a:r>
            <a:r>
              <a:rPr lang="en-US" sz="88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Patuli</a:t>
            </a:r>
            <a:r>
              <a:rPr lang="en-US" sz="44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, Kol 94, Near Fire Brigade &amp; Krisi Vikas</a:t>
            </a:r>
          </a:p>
        </p:txBody>
      </p:sp>
      <p:pic>
        <p:nvPicPr>
          <p:cNvPr id="9" name="Picture 14" descr="Whatsapp Icon PNGs for Free Download">
            <a:extLst>
              <a:ext uri="{FF2B5EF4-FFF2-40B4-BE49-F238E27FC236}">
                <a16:creationId xmlns:a16="http://schemas.microsoft.com/office/drawing/2014/main" id="{0C4A5E53-D06F-A935-40DC-4B1447F82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513" y="10027542"/>
            <a:ext cx="1442778" cy="144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8" descr="Page 2 | Phone Icon Png Images - Free Download on Freepik">
            <a:extLst>
              <a:ext uri="{FF2B5EF4-FFF2-40B4-BE49-F238E27FC236}">
                <a16:creationId xmlns:a16="http://schemas.microsoft.com/office/drawing/2014/main" id="{FA244833-BCAF-2AA7-36D8-A2C8E0205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9691" y="10025444"/>
            <a:ext cx="1462546" cy="146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3A6DD2-D027-29C0-8CFD-8AD5636C6856}"/>
              </a:ext>
            </a:extLst>
          </p:cNvPr>
          <p:cNvSpPr txBox="1"/>
          <p:nvPr/>
        </p:nvSpPr>
        <p:spPr>
          <a:xfrm>
            <a:off x="15477830" y="13407551"/>
            <a:ext cx="16901976" cy="84330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AI, Robotics, IoT, Coding - III-XII</a:t>
            </a:r>
          </a:p>
          <a:p>
            <a:pPr algn="ctr">
              <a:lnSpc>
                <a:spcPct val="150000"/>
              </a:lnSpc>
            </a:pPr>
            <a:r>
              <a:rPr lang="en-US" sz="80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Professional Projects &amp; Training</a:t>
            </a:r>
          </a:p>
          <a:p>
            <a:pPr algn="ctr"/>
            <a:endParaRPr lang="en-US" sz="1400" b="1" cap="small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  <a:p>
            <a:pPr algn="ctr"/>
            <a:r>
              <a:rPr lang="en-US" sz="48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Data Science, Computer Vision, NLP, DSP, Python</a:t>
            </a:r>
          </a:p>
          <a:p>
            <a:pPr algn="ctr"/>
            <a:r>
              <a:rPr lang="en-US" sz="48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Data Analytics, C, C++, IoT, Robotics</a:t>
            </a:r>
          </a:p>
          <a:p>
            <a:pPr algn="ctr"/>
            <a:r>
              <a:rPr lang="en-US" sz="48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Java, .NET, JavaScript, ReactJS, Native, PHP</a:t>
            </a:r>
          </a:p>
          <a:p>
            <a:pPr algn="ctr"/>
            <a:r>
              <a:rPr lang="en-US" sz="48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DevOps, Docker, Kubernetes, Cloud</a:t>
            </a:r>
          </a:p>
          <a:p>
            <a:pPr algn="ctr"/>
            <a:r>
              <a:rPr lang="en-US" sz="48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Database, Firebase, Cyber Security, Automation Test</a:t>
            </a:r>
          </a:p>
          <a:p>
            <a:pPr algn="ctr"/>
            <a:r>
              <a:rPr lang="en-US" sz="4800" b="1" cap="small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xygen" panose="02000503000000000000" pitchFamily="2" charset="0"/>
              </a:rPr>
              <a:t>Pmp, Agile, Office, Adv Excel, Tally, Html, Css</a:t>
            </a:r>
            <a:endParaRPr lang="en-US" sz="6000" b="1" cap="small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xygen" panose="02000503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E03137-A539-3B32-B7BA-587219FBD228}"/>
              </a:ext>
            </a:extLst>
          </p:cNvPr>
          <p:cNvSpPr txBox="1"/>
          <p:nvPr/>
        </p:nvSpPr>
        <p:spPr>
          <a:xfrm>
            <a:off x="17623141" y="6783535"/>
            <a:ext cx="140755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cap="small" dirty="0">
                <a:ln w="6600">
                  <a:solidFill>
                    <a:srgbClr val="C00000"/>
                  </a:solidFill>
                  <a:prstDash val="solid"/>
                </a:ln>
                <a:solidFill>
                  <a:srgbClr val="C00000"/>
                </a:solidFill>
                <a:effectLst>
                  <a:glow>
                    <a:srgbClr val="C00000">
                      <a:alpha val="40000"/>
                    </a:srgbClr>
                  </a:glow>
                  <a:outerShdw dist="38100" dir="5400000" sy="-20000" rotWithShape="0">
                    <a:prstClr val="black">
                      <a:alpha val="0"/>
                    </a:prstClr>
                  </a:outerShdw>
                </a:effectLst>
                <a:latin typeface="Oxygen" panose="02000503000000000000" pitchFamily="2" charset="0"/>
              </a:rPr>
              <a:t>Artificial Intelligence &amp; IT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3CF6944-F919-6208-F4E1-785B0E54058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40" y="8583515"/>
            <a:ext cx="15472100" cy="200185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5A9E79-D380-93B0-74FD-37B3A0EB33F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6125" y="15353356"/>
            <a:ext cx="11933972" cy="872336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37F3357-E335-DFBA-5AC9-E27DF427F2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0" y="14740897"/>
            <a:ext cx="6872577" cy="981561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0EACEE6-226D-50BB-5099-94EFA62A7E0B}"/>
              </a:ext>
            </a:extLst>
          </p:cNvPr>
          <p:cNvSpPr/>
          <p:nvPr/>
        </p:nvSpPr>
        <p:spPr>
          <a:xfrm>
            <a:off x="-38099" y="23189263"/>
            <a:ext cx="15573678" cy="88594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BDC0F11-4439-7806-65F4-4BE69CF9D6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24589" y="22604781"/>
            <a:ext cx="18143165" cy="436495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148E95A-9B16-B3D6-550E-AF2EE0C1B1F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8232" y="27494356"/>
            <a:ext cx="26286032" cy="40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1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1691</TotalTime>
  <Words>183</Words>
  <Application>Microsoft Office PowerPoint</Application>
  <PresentationFormat>Custom</PresentationFormat>
  <Paragraphs>26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Oxygen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177</cp:revision>
  <dcterms:created xsi:type="dcterms:W3CDTF">2023-07-28T06:55:57Z</dcterms:created>
  <dcterms:modified xsi:type="dcterms:W3CDTF">2023-08-15T13:14:10Z</dcterms:modified>
</cp:coreProperties>
</file>

<file path=docProps/thumbnail.jpeg>
</file>